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54fad6ad4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54fad6ad4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b916283a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5b916283a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54fad6ad4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54fad6ad4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5d92e1e68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5d92e1e68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Nodo Bitcoin como Servidor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654950" y="3924925"/>
            <a:ext cx="4418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Grupo Inoxidables - Mauro, Llorens, Schiffer, Adelsflugel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507625" y="34917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Contenidos</a:t>
            </a:r>
            <a:endParaRPr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507625" y="1248376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Recepción de conexiones entrantes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Handshake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Respuesta a la solicitud de Headers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Respuesta a los mensajes getData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Visualización del estado de la descarga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557600" y="2608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Recepción de conexiones entrantes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628300" y="1947700"/>
            <a:ext cx="58044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Port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Tcp Listener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Bind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4875" y="1827650"/>
            <a:ext cx="6113474" cy="204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Handshake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369050" y="17629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●"/>
            </a:pPr>
            <a:r>
              <a:rPr lang="es" sz="1700">
                <a:solidFill>
                  <a:srgbClr val="FFFFFF"/>
                </a:solidFill>
              </a:rPr>
              <a:t>Version Message</a:t>
            </a:r>
            <a:endParaRPr sz="17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700"/>
              <a:buChar char="●"/>
            </a:pPr>
            <a:r>
              <a:rPr lang="es" sz="1700">
                <a:solidFill>
                  <a:srgbClr val="FFFFFF"/>
                </a:solidFill>
              </a:rPr>
              <a:t>IP y Port</a:t>
            </a:r>
            <a:endParaRPr sz="17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700"/>
              <a:buChar char="●"/>
            </a:pPr>
            <a:r>
              <a:rPr lang="es" sz="1700">
                <a:solidFill>
                  <a:srgbClr val="FFFFFF"/>
                </a:solidFill>
              </a:rPr>
              <a:t>Verack Message</a:t>
            </a:r>
            <a:endParaRPr sz="1700">
              <a:solidFill>
                <a:srgbClr val="FFFFFF"/>
              </a:solidFill>
            </a:endParaRPr>
          </a:p>
        </p:txBody>
      </p:sp>
      <p:pic>
        <p:nvPicPr>
          <p:cNvPr id="250" name="Google Shape;2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422" y="1561176"/>
            <a:ext cx="5699100" cy="8056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/>
        </p:nvSpPr>
        <p:spPr>
          <a:xfrm>
            <a:off x="1782150" y="442100"/>
            <a:ext cx="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1"/>
          <p:cNvSpPr txBox="1"/>
          <p:nvPr/>
        </p:nvSpPr>
        <p:spPr>
          <a:xfrm>
            <a:off x="1644550" y="141050"/>
            <a:ext cx="7199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Respuesta a la solicitud de Headers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7" name="Google Shape;2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5575" y="-2664175"/>
            <a:ext cx="5643026" cy="7980451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1"/>
          <p:cNvSpPr txBox="1"/>
          <p:nvPr/>
        </p:nvSpPr>
        <p:spPr>
          <a:xfrm>
            <a:off x="468800" y="1916300"/>
            <a:ext cx="76554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Client_message_handler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GetHeaders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Starting Header Hash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Headers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/>
        </p:nvSpPr>
        <p:spPr>
          <a:xfrm>
            <a:off x="1782150" y="442100"/>
            <a:ext cx="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22"/>
          <p:cNvSpPr txBox="1"/>
          <p:nvPr/>
        </p:nvSpPr>
        <p:spPr>
          <a:xfrm>
            <a:off x="1644550" y="141050"/>
            <a:ext cx="7199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Respuesta a los mensajes GetData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2"/>
          <p:cNvSpPr txBox="1"/>
          <p:nvPr/>
        </p:nvSpPr>
        <p:spPr>
          <a:xfrm>
            <a:off x="468800" y="1916300"/>
            <a:ext cx="7655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Client_message_handler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GetData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Block Hash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Block Path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Block Message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6" name="Google Shape;2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9850" y="-129000"/>
            <a:ext cx="5200275" cy="7356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/>
        </p:nvSpPr>
        <p:spPr>
          <a:xfrm>
            <a:off x="1701450" y="175525"/>
            <a:ext cx="574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Visualización del estado de la descarga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2" name="Google Shape;272;p23"/>
          <p:cNvPicPr preferRelativeResize="0"/>
          <p:nvPr/>
        </p:nvPicPr>
        <p:blipFill rotWithShape="1">
          <a:blip r:embed="rId3">
            <a:alphaModFix/>
          </a:blip>
          <a:srcRect b="0" l="0" r="42263" t="0"/>
          <a:stretch/>
        </p:blipFill>
        <p:spPr>
          <a:xfrm>
            <a:off x="2378700" y="729625"/>
            <a:ext cx="4089399" cy="426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4"/>
          <p:cNvSpPr txBox="1"/>
          <p:nvPr/>
        </p:nvSpPr>
        <p:spPr>
          <a:xfrm>
            <a:off x="1701450" y="175525"/>
            <a:ext cx="574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Visualización del estado de la descarga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8" name="Google Shape;27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8425" y="817575"/>
            <a:ext cx="6748499" cy="413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¿Preguntas?</a:t>
            </a:r>
            <a:endParaRPr/>
          </a:p>
        </p:txBody>
      </p:sp>
      <p:pic>
        <p:nvPicPr>
          <p:cNvPr id="284" name="Google Shape;284;p25"/>
          <p:cNvPicPr preferRelativeResize="0"/>
          <p:nvPr/>
        </p:nvPicPr>
        <p:blipFill rotWithShape="1">
          <a:blip r:embed="rId3">
            <a:alphaModFix/>
          </a:blip>
          <a:srcRect b="709" l="-2690" r="2690" t="-710"/>
          <a:stretch/>
        </p:blipFill>
        <p:spPr>
          <a:xfrm>
            <a:off x="3751798" y="0"/>
            <a:ext cx="5112949" cy="723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